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96404" autoAdjust="0"/>
  </p:normalViewPr>
  <p:slideViewPr>
    <p:cSldViewPr>
      <p:cViewPr varScale="1">
        <p:scale>
          <a:sx n="98" d="100"/>
          <a:sy n="98" d="100"/>
        </p:scale>
        <p:origin x="-432" y="-9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05977"/>
            <a:ext cx="8579296" cy="495187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«Гимназия №125» Советского района г. Казани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8835288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-34033"/>
            <a:ext cx="1907704" cy="8322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6878" y="834168"/>
            <a:ext cx="2897302" cy="21729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601" t="12046" r="22700" b="3633"/>
          <a:stretch/>
        </p:blipFill>
        <p:spPr>
          <a:xfrm rot="5400000">
            <a:off x="6291612" y="2717430"/>
            <a:ext cx="2321792" cy="24685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98" t="12201" r="9880"/>
          <a:stretch/>
        </p:blipFill>
        <p:spPr>
          <a:xfrm>
            <a:off x="596878" y="2801339"/>
            <a:ext cx="2985159" cy="23112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601" r="10101" b="7557"/>
          <a:stretch/>
        </p:blipFill>
        <p:spPr>
          <a:xfrm>
            <a:off x="3461269" y="2796040"/>
            <a:ext cx="3174502" cy="231657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51" r="11800" b="15001"/>
          <a:stretch/>
        </p:blipFill>
        <p:spPr>
          <a:xfrm rot="5400000">
            <a:off x="6859623" y="997083"/>
            <a:ext cx="1955033" cy="16534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01" t="30400" r="14301" b="16400"/>
          <a:stretch/>
        </p:blipFill>
        <p:spPr>
          <a:xfrm>
            <a:off x="3461269" y="834168"/>
            <a:ext cx="3549131" cy="196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0563"/>
            <a:ext cx="7632849" cy="1222081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тел, и </a:t>
            </a:r>
            <a:r>
              <a:rPr lang="ru-RU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матур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тел, </a:t>
            </a:r>
            <a:r>
              <a:rPr lang="ru-RU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әткәм-әнкәмнең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теле!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39552" y="10563"/>
            <a:ext cx="8147248" cy="6525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«Гимназия №125» 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г. Казани</a:t>
            </a:r>
            <a:endParaRPr lang="ru-RU" sz="20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3651870"/>
            <a:ext cx="8064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гимназии прошел литературно-музыкальный вечер, посвященный 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135–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летию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великого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татарского поэта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Габдуллы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Тукая. На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вечере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прозвучали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десятка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стихов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Г.Тукая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родном крае, природе, любви к родному языку,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 простого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народа.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Вечер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завершился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песней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тел»,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стала гимном татарского народа.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251" t="12201" r="26901" b="2401"/>
          <a:stretch/>
        </p:blipFill>
        <p:spPr>
          <a:xfrm rot="5400000">
            <a:off x="793997" y="1253471"/>
            <a:ext cx="2119459" cy="22681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800" r="8000" b="3801"/>
          <a:stretch/>
        </p:blipFill>
        <p:spPr>
          <a:xfrm>
            <a:off x="3189356" y="1327838"/>
            <a:ext cx="3057918" cy="21288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664" t="40198" r="36669" b="1000"/>
          <a:stretch/>
        </p:blipFill>
        <p:spPr>
          <a:xfrm rot="5400000">
            <a:off x="6534146" y="1292445"/>
            <a:ext cx="2108007" cy="217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3497</TotalTime>
  <Words>25</Words>
  <Application>Microsoft Office PowerPoint</Application>
  <PresentationFormat>Экран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МБОУ «Гимназия №125» Советского района г. Казани</vt:lpstr>
      <vt:lpstr>И туган тел, и матур тел, әткәм-әнкәмнең теле!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443</cp:revision>
  <cp:lastPrinted>2021-02-04T07:26:50Z</cp:lastPrinted>
  <dcterms:created xsi:type="dcterms:W3CDTF">2015-10-13T08:15:21Z</dcterms:created>
  <dcterms:modified xsi:type="dcterms:W3CDTF">2021-04-29T11:04:39Z</dcterms:modified>
</cp:coreProperties>
</file>